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281" r:id="rId3"/>
  </p:sldIdLst>
  <p:sldSz cx="12858750" cy="7232650"/>
  <p:notesSz cx="6858000" cy="9144000"/>
  <p:custDataLst>
    <p:tags r:id="rId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5D7"/>
    <a:srgbClr val="08B689"/>
    <a:srgbClr val="79B50F"/>
    <a:srgbClr val="1D6DC2"/>
    <a:srgbClr val="F2F2F2"/>
    <a:srgbClr val="09B0DE"/>
    <a:srgbClr val="6669D2"/>
    <a:srgbClr val="33BE9B"/>
    <a:srgbClr val="33FCC4"/>
    <a:srgbClr val="42D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7" autoAdjust="0"/>
    <p:restoredTop sz="92986" autoAdjust="0"/>
  </p:normalViewPr>
  <p:slideViewPr>
    <p:cSldViewPr>
      <p:cViewPr>
        <p:scale>
          <a:sx n="125" d="100"/>
          <a:sy n="125" d="100"/>
        </p:scale>
        <p:origin x="90" y="-870"/>
      </p:cViewPr>
      <p:guideLst>
        <p:guide orient="horz" pos="328"/>
        <p:guide pos="4050"/>
        <p:guide orient="horz" pos="4183"/>
        <p:guide pos="7588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06512E57-95F0-4912-AC44-F2D43C571B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96A97911-2034-46D6-AA50-87A8D7B235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s://xxcj.bnuzh.edu.cn/infoAdmin" TargetMode="Externa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24"/>
          <p:cNvSpPr txBox="1"/>
          <p:nvPr/>
        </p:nvSpPr>
        <p:spPr>
          <a:xfrm>
            <a:off x="1881473" y="240270"/>
            <a:ext cx="9577064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助教平台操作指引（助教考核）</a:t>
            </a:r>
            <a:endParaRPr lang="zh-CN" altLang="en-US" sz="36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688" y="1078700"/>
            <a:ext cx="2540266" cy="199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8B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rgbClr val="08B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、登录数字京师（珠海）</a:t>
            </a:r>
            <a:endParaRPr lang="en-US" altLang="zh-CN" b="1" dirty="0">
              <a:solidFill>
                <a:srgbClr val="08B6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打开电脑浏览器，地址栏输入：</a:t>
            </a:r>
            <a:r>
              <a:rPr lang="en-US" altLang="zh-CN" sz="1200" b="1">
                <a:solidFill>
                  <a:srgbClr val="0085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https://one.bnuzh.edu.cn/</a:t>
            </a:r>
            <a:endParaRPr lang="en-US" altLang="zh-CN" sz="1200" b="1">
              <a:solidFill>
                <a:srgbClr val="0085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个人用户名密码，登录统一身份认证平台。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 descr="E:\fff\1工作\2019北师大助管\PPT设计\微信图片_20200412204126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11" y="346503"/>
            <a:ext cx="1872209" cy="31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3150607" y="1078700"/>
            <a:ext cx="2835079" cy="2275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8B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08B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、添加“助教平台”应用</a:t>
            </a:r>
            <a:endParaRPr lang="en-US" altLang="zh-CN" b="1" dirty="0">
              <a:solidFill>
                <a:srgbClr val="08B6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在系统首页的“</a:t>
            </a:r>
            <a:r>
              <a:rPr lang="zh-CN" altLang="en-US" sz="1200" b="1" dirty="0">
                <a:solidFill>
                  <a:srgbClr val="0085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全部应用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”中</a:t>
            </a:r>
            <a:r>
              <a:rPr lang="zh-CN" altLang="en-US" sz="1200" b="1" dirty="0">
                <a:solidFill>
                  <a:srgbClr val="0085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搜索“助教平台”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，选中添加“助教平台”应用，点击跳转到助教评价页面。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注意：如果点击后跳转失败，请重新点击“助教平台”再次跳转。</a:t>
            </a:r>
            <a:endParaRPr lang="en-US" altLang="zh-CN" sz="12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6070" y="1078700"/>
            <a:ext cx="3041983" cy="1583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8B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rgbClr val="08B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、助教评价</a:t>
            </a:r>
            <a:endParaRPr lang="en-US" altLang="zh-CN" b="1" dirty="0">
              <a:solidFill>
                <a:srgbClr val="08B6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选择左侧菜单“</a:t>
            </a:r>
            <a:r>
              <a:rPr lang="zh-CN" altLang="en-US" sz="1200" b="1" dirty="0">
                <a:solidFill>
                  <a:srgbClr val="0085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评价管理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zh-CN" altLang="en-US" sz="1200" b="1" dirty="0">
                <a:solidFill>
                  <a:srgbClr val="0085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助教评价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”菜单，进入助教评价页面，系统自动列出所需评价课程助教，点击操作的“</a:t>
            </a:r>
            <a:r>
              <a:rPr lang="zh-CN" altLang="en-US" sz="1200" b="1" dirty="0">
                <a:solidFill>
                  <a:srgbClr val="0085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”按钮进行助教评价。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946406" y="1312069"/>
            <a:ext cx="0" cy="6048672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141343" y="1349925"/>
            <a:ext cx="0" cy="6048672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453711" y="1349925"/>
            <a:ext cx="0" cy="6048672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49" y="3251099"/>
            <a:ext cx="2545422" cy="16362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172" y="3462112"/>
            <a:ext cx="2949786" cy="165618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609370" y="1078700"/>
            <a:ext cx="2946501" cy="4907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8B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solidFill>
                  <a:srgbClr val="08B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、注意事项</a:t>
            </a:r>
            <a:endParaRPr lang="en-US" altLang="zh-CN" b="1" dirty="0">
              <a:solidFill>
                <a:srgbClr val="08B6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）注意确认评价列表的所有课程助教已评价完毕，课程较多时可能存在翻页。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）如果从数字京师（珠海）的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“助教平台”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应用无法跳转到助教评价页面，可直接在浏览器输入以下地址登录，用户名密码与数字京师相同。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https://xxcj.bnuzh.edu.cn/infoAdmin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）使用手机、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iPad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等移动终端进入助教平台后，左侧菜单可能默认处于折叠状态，请点击        图标展开菜单。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）请在规定的时间内完成助教评价，评价过程如有疑问可联系各学院教务老师，联系方式在评价列表上方。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5676" y="2759461"/>
            <a:ext cx="3042377" cy="1542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5921" y="5280260"/>
            <a:ext cx="2952131" cy="184031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207150" y="4321934"/>
            <a:ext cx="304198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zh-CN" altLang="en-US" sz="1200" b="1" dirty="0">
                <a:solidFill>
                  <a:srgbClr val="0085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”按钮保存提交评价结果。如果需要修改评价结果，请重新评价再次点击“</a:t>
            </a:r>
            <a:r>
              <a:rPr lang="zh-CN" altLang="en-US" sz="1200" b="1" dirty="0">
                <a:solidFill>
                  <a:srgbClr val="0085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”按钮提交即可。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33831" y="4571549"/>
            <a:ext cx="247619" cy="276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tags/tag1.xml><?xml version="1.0" encoding="utf-8"?>
<p:tagLst xmlns:p="http://schemas.openxmlformats.org/presentationml/2006/main">
  <p:tag name="KSO_WPP_MARK_KEY" val="5657d103-a156-480b-af2c-8cf766ec5e37"/>
  <p:tag name="COMMONDATA" val="eyJoZGlkIjoiYWE1OTQwOTg2ODA5NjQ5Y2Y0MTZjMGZhOWY1NTBmZjEifQ=="/>
</p:tagLst>
</file>

<file path=ppt/theme/theme1.xml><?xml version="1.0" encoding="utf-8"?>
<a:theme xmlns:a="http://schemas.openxmlformats.org/drawingml/2006/main" name="第一PPT，www.1ppt.com">
  <a:themeElements>
    <a:clrScheme name="自定义 9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5D7"/>
      </a:accent1>
      <a:accent2>
        <a:srgbClr val="00003D"/>
      </a:accent2>
      <a:accent3>
        <a:srgbClr val="0085D7"/>
      </a:accent3>
      <a:accent4>
        <a:srgbClr val="00003D"/>
      </a:accent4>
      <a:accent5>
        <a:srgbClr val="0085D7"/>
      </a:accent5>
      <a:accent6>
        <a:srgbClr val="00003D"/>
      </a:accent6>
      <a:hlink>
        <a:srgbClr val="0085D7"/>
      </a:hlink>
      <a:folHlink>
        <a:srgbClr val="00003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541</Words>
  <Application>WPS 演示</Application>
  <PresentationFormat>自定义</PresentationFormat>
  <Paragraphs>24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Calibri</vt:lpstr>
      <vt:lpstr>微软雅黑</vt:lpstr>
      <vt:lpstr>Arial Unicode MS</vt:lpstr>
      <vt:lpstr>第一PPT，www.1ppt.com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BNUZH</dc:title>
  <dc:creator/>
  <cp:keywords>www.1ppt.com</cp:keywords>
  <dc:description>www.1ppt.com</dc:description>
  <cp:lastModifiedBy>C.Y.</cp:lastModifiedBy>
  <cp:revision>5</cp:revision>
  <dcterms:created xsi:type="dcterms:W3CDTF">2019-11-26T01:50:00Z</dcterms:created>
  <dcterms:modified xsi:type="dcterms:W3CDTF">2022-07-08T00:38:14Z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FA723B39396D48C9BE44B84B7EEEED9A</vt:lpwstr>
  </property>
</Properties>
</file>